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772400" cy="1470025"/>
          </a:xfrm>
        </p:spPr>
        <p:txBody>
          <a:bodyPr>
            <a:noAutofit/>
          </a:bodyPr>
          <a:lstStyle/>
          <a:p>
            <a:r>
              <a:rPr lang="sr-Latn-CS" sz="6000" smtClean="0"/>
              <a:t>STUDENTSKA REPUBLIKA</a:t>
            </a:r>
            <a:endParaRPr lang="en-US" sz="60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514600"/>
            <a:ext cx="6400800" cy="1752600"/>
          </a:xfrm>
        </p:spPr>
        <p:txBody>
          <a:bodyPr/>
          <a:lstStyle/>
          <a:p>
            <a:r>
              <a:rPr lang="sr-Latn-CS" b="1" smtClean="0">
                <a:solidFill>
                  <a:schemeClr val="tx1"/>
                </a:solidFill>
              </a:rPr>
              <a:t>Časopis Studentskog parlamenta</a:t>
            </a:r>
            <a:br>
              <a:rPr lang="sr-Latn-CS" b="1" smtClean="0">
                <a:solidFill>
                  <a:schemeClr val="tx1"/>
                </a:solidFill>
              </a:rPr>
            </a:br>
            <a:r>
              <a:rPr lang="sr-Latn-CS" b="1" smtClean="0">
                <a:solidFill>
                  <a:schemeClr val="tx1"/>
                </a:solidFill>
              </a:rPr>
              <a:t>Univerziteta u Banjoj Luci</a:t>
            </a:r>
            <a:endParaRPr lang="en-US" b="1">
              <a:solidFill>
                <a:schemeClr val="tx1"/>
              </a:solidFill>
            </a:endParaRPr>
          </a:p>
        </p:txBody>
      </p:sp>
      <p:pic>
        <p:nvPicPr>
          <p:cNvPr id="4" name="Picture 3" descr="SP_logo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3810000"/>
            <a:ext cx="2514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sr-Latn-CS" smtClean="0"/>
              <a:t>Mjesečno izadavanje časopisa</a:t>
            </a:r>
            <a:br>
              <a:rPr lang="sr-Latn-CS" smtClean="0"/>
            </a:br>
            <a:r>
              <a:rPr lang="sr-Latn-CS" smtClean="0"/>
              <a:t>( izmedju 20.-30. svakog mjeseca)</a:t>
            </a:r>
            <a:br>
              <a:rPr lang="sr-Latn-CS" smtClean="0"/>
            </a:br>
            <a:endParaRPr lang="sr-Latn-CS" smtClean="0"/>
          </a:p>
          <a:p>
            <a:r>
              <a:rPr lang="sr-Latn-CS" smtClean="0"/>
              <a:t>elektronska forma</a:t>
            </a:r>
            <a:br>
              <a:rPr lang="sr-Latn-CS" smtClean="0"/>
            </a:br>
            <a:endParaRPr lang="sr-Latn-CS" smtClean="0"/>
          </a:p>
          <a:p>
            <a:r>
              <a:rPr lang="sr-Latn-CS" smtClean="0"/>
              <a:t>2 puta godišnje štampana forma</a:t>
            </a:r>
          </a:p>
          <a:p>
            <a:pPr>
              <a:buNone/>
            </a:pP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Dešavanja na Univerzitetu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Latn-CS" smtClean="0"/>
              <a:t>TEMATIKA:</a:t>
            </a:r>
          </a:p>
          <a:p>
            <a:r>
              <a:rPr lang="sr-Latn-CS" smtClean="0"/>
              <a:t>Rad Univerziteta i studentskih organizacija pri Univerzitetu</a:t>
            </a:r>
            <a:br>
              <a:rPr lang="sr-Latn-CS" smtClean="0"/>
            </a:br>
            <a:endParaRPr lang="sr-Latn-CS" smtClean="0"/>
          </a:p>
          <a:p>
            <a:pPr>
              <a:buNone/>
            </a:pPr>
            <a:r>
              <a:rPr lang="sr-Latn-CS" smtClean="0"/>
              <a:t>RUBRIKE:</a:t>
            </a:r>
          </a:p>
          <a:p>
            <a:r>
              <a:rPr lang="en-US" smtClean="0"/>
              <a:t>Informativna strana sa kratkim vijestima</a:t>
            </a:r>
          </a:p>
          <a:p>
            <a:r>
              <a:rPr lang="en-US" smtClean="0"/>
              <a:t>Oglasna tabla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Informativni sadržaji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r-Latn-CS" smtClean="0"/>
              <a:t>TEMATIKA:</a:t>
            </a:r>
          </a:p>
          <a:p>
            <a:r>
              <a:rPr lang="sr-Latn-CS" smtClean="0"/>
              <a:t>Konkursi</a:t>
            </a:r>
          </a:p>
          <a:p>
            <a:r>
              <a:rPr lang="sr-Latn-CS" smtClean="0"/>
              <a:t>Stipendije</a:t>
            </a:r>
          </a:p>
          <a:p>
            <a:r>
              <a:rPr lang="sr-Latn-CS" smtClean="0"/>
              <a:t>Seminari</a:t>
            </a:r>
          </a:p>
          <a:p>
            <a:r>
              <a:rPr lang="sr-Latn-CS" smtClean="0"/>
              <a:t>Radionice</a:t>
            </a:r>
            <a:br>
              <a:rPr lang="sr-Latn-CS" smtClean="0"/>
            </a:br>
            <a:endParaRPr lang="sr-Latn-CS" smtClean="0"/>
          </a:p>
          <a:p>
            <a:pPr>
              <a:buNone/>
            </a:pPr>
            <a:r>
              <a:rPr lang="sr-Latn-CS" smtClean="0"/>
              <a:t>RUBRIKE:</a:t>
            </a:r>
          </a:p>
          <a:p>
            <a:r>
              <a:rPr lang="sr-Latn-CS" smtClean="0"/>
              <a:t>Oglasna tabla</a:t>
            </a:r>
            <a:br>
              <a:rPr lang="sr-Latn-CS" smtClean="0"/>
            </a:br>
            <a:r>
              <a:rPr lang="sr-Latn-CS" smtClean="0"/>
              <a:t/>
            </a:r>
            <a:br>
              <a:rPr lang="sr-Latn-CS" smtClean="0"/>
            </a:b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sr-Latn-CS" smtClean="0"/>
              <a:t>Edukativni sadržaji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1447799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sr-Latn-CS" sz="6500" smtClean="0"/>
              <a:t>TEMATIKA:</a:t>
            </a:r>
          </a:p>
          <a:p>
            <a:r>
              <a:rPr lang="sr-Latn-CS" sz="6500" smtClean="0"/>
              <a:t>Članci sa edukativnim sadržajem </a:t>
            </a:r>
            <a:r>
              <a:rPr lang="sr-Latn-CS" smtClean="0"/>
              <a:t/>
            </a:r>
            <a:br>
              <a:rPr lang="sr-Latn-CS" smtClean="0"/>
            </a:br>
            <a:r>
              <a:rPr lang="sr-Latn-CS" smtClean="0"/>
              <a:t/>
            </a:r>
            <a:br>
              <a:rPr lang="sr-Latn-CS" smtClean="0"/>
            </a:br>
            <a:endParaRPr lang="sr-Latn-CS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2819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C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Zabavni sadržaji</a:t>
            </a:r>
            <a:endParaRPr kumimoji="0" lang="en-US" sz="4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3886200"/>
            <a:ext cx="8229600" cy="2514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r-Latn-C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TEMATIKA: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r-Latn-C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Intervjui : studenti</a:t>
            </a:r>
            <a:br>
              <a:rPr kumimoji="0" lang="sr-Latn-C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sr-Latn-C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profesori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r-Latn-C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Reportaže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sr-Latn-C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sr-Latn-C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VAŽNO !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smtClean="0"/>
              <a:t>Rok za predaju članaka je svakog 15. u mjesecu</a:t>
            </a:r>
          </a:p>
          <a:p>
            <a:r>
              <a:rPr lang="sr-Latn-CS" smtClean="0"/>
              <a:t>Prije pisanja članka podnijeti temu na uvid i sačekati odobrenje</a:t>
            </a:r>
          </a:p>
          <a:p>
            <a:r>
              <a:rPr lang="sr-Latn-CS" smtClean="0"/>
              <a:t>Svaki članak mora imati odgovarajuću formu</a:t>
            </a:r>
          </a:p>
          <a:p>
            <a:r>
              <a:rPr lang="sr-Latn-CS" smtClean="0"/>
              <a:t>Samo objavljeni članci biće plaćeni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Plaćanje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smtClean="0"/>
              <a:t>20 KM : Sve vrste članaka, reportaže, intervjui, kolumne...</a:t>
            </a:r>
            <a:br>
              <a:rPr lang="sr-Latn-CS" smtClean="0"/>
            </a:br>
            <a:endParaRPr lang="sr-Latn-CS" smtClean="0"/>
          </a:p>
          <a:p>
            <a:r>
              <a:rPr lang="sr-Latn-CS" smtClean="0"/>
              <a:t>1</a:t>
            </a:r>
            <a:r>
              <a:rPr lang="sr-Latn-CS" smtClean="0"/>
              <a:t>0 </a:t>
            </a:r>
            <a:r>
              <a:rPr lang="sr-Latn-CS" smtClean="0"/>
              <a:t>KM za svaku </a:t>
            </a:r>
            <a:r>
              <a:rPr lang="sr-Latn-CS" smtClean="0"/>
              <a:t>5</a:t>
            </a:r>
            <a:r>
              <a:rPr lang="sr-Latn-CS" smtClean="0"/>
              <a:t>-tu </a:t>
            </a:r>
            <a:r>
              <a:rPr lang="sr-Latn-CS" smtClean="0"/>
              <a:t>vijest : seminari, konkursi, stipendije, radionice, događaji  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90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STUDENTSKA REPUBLIKA</vt:lpstr>
      <vt:lpstr>Slide 2</vt:lpstr>
      <vt:lpstr>Dešavanja na Univerzitetu</vt:lpstr>
      <vt:lpstr>Informativni sadržaji</vt:lpstr>
      <vt:lpstr>Edukativni sadržaji</vt:lpstr>
      <vt:lpstr>VAŽNO !</vt:lpstr>
      <vt:lpstr>Plaćanje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STUDENTSKA REPUBLIKA</dc:title>
  <dc:creator/>
  <cp:lastModifiedBy>Irena</cp:lastModifiedBy>
  <cp:revision>31</cp:revision>
  <dcterms:created xsi:type="dcterms:W3CDTF">2006-08-16T00:00:00Z</dcterms:created>
  <dcterms:modified xsi:type="dcterms:W3CDTF">2012-04-28T16:32:29Z</dcterms:modified>
</cp:coreProperties>
</file>